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0231" r:id="rId2"/>
    <p:sldId id="40234" r:id="rId3"/>
    <p:sldId id="40239" r:id="rId4"/>
    <p:sldId id="40245" r:id="rId5"/>
    <p:sldId id="40252" r:id="rId6"/>
    <p:sldId id="40260" r:id="rId7"/>
    <p:sldId id="40269" r:id="rId8"/>
    <p:sldId id="40279" r:id="rId9"/>
    <p:sldId id="40290" r:id="rId10"/>
    <p:sldId id="40302" r:id="rId11"/>
    <p:sldId id="40315" r:id="rId12"/>
    <p:sldId id="40329" r:id="rId13"/>
    <p:sldId id="4034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C29"/>
    <a:srgbClr val="002855"/>
    <a:srgbClr val="092657"/>
    <a:srgbClr val="1076A8"/>
    <a:srgbClr val="0D8390"/>
    <a:srgbClr val="86BC25"/>
    <a:srgbClr val="3A3A3A"/>
    <a:srgbClr val="05B2AB"/>
    <a:srgbClr val="6DCBD5"/>
    <a:srgbClr val="00A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54" y="5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Props.xml.rels><?xml version="1.0" encoding="UTF-8" standalone="yes"?>
<Relationships xmlns="http://schemas.openxmlformats.org/package/2006/relationships"><Relationship Id="Rc1fa3bb299964b40" Type="http:/schemas.openxmlformats.org/officeDocument/2006/relationships/attachedTemplate" Target="NULL" TargetMode="External"/></Relationships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967FA24-9532-FE4E-CCEA-3F42C1758E01}"/>
              </a:ext>
            </a:extLst>
          </p:cNvPr>
          <p:cNvSpPr/>
          <p:nvPr userDrawn="1"/>
        </p:nvSpPr>
        <p:spPr>
          <a:xfrm>
            <a:off x="0" y="810883"/>
            <a:ext cx="9055100" cy="6047118"/>
          </a:xfrm>
          <a:prstGeom prst="rect">
            <a:avLst/>
          </a:prstGeom>
          <a:solidFill>
            <a:srgbClr val="002855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97EBC6B-C838-4C6A-8E46-3157C55C6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153" y="5744044"/>
            <a:ext cx="7968343" cy="904875"/>
          </a:xfrm>
          <a:prstGeom prst="rect">
            <a:avLst/>
          </a:prstGeom>
        </p:spPr>
        <p:txBody>
          <a:bodyPr anchor="ctr"/>
          <a:lstStyle>
            <a:lvl1pPr algn="l"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pic>
        <p:nvPicPr>
          <p:cNvPr id="2050" name="Picture 2" descr="Certis Australia">
            <a:extLst>
              <a:ext uri="{FF2B5EF4-FFF2-40B4-BE49-F238E27FC236}">
                <a16:creationId xmlns:a16="http://schemas.microsoft.com/office/drawing/2014/main" id="{94F02DCF-D2CF-9C47-4D0E-D6E7586829B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668" y="108813"/>
            <a:ext cx="2180066" cy="58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194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3C07D2B0-58F5-45E6-9FED-535E1F730C1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1145" y="1695449"/>
            <a:ext cx="7437509" cy="44808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3" name="Picture Placeholder 1">
            <a:extLst>
              <a:ext uri="{FF2B5EF4-FFF2-40B4-BE49-F238E27FC236}">
                <a16:creationId xmlns:a16="http://schemas.microsoft.com/office/drawing/2014/main" id="{26647305-98C7-4BC0-80D7-30F5C42BD87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53401" y="1695449"/>
            <a:ext cx="3831336" cy="22685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BA02212-A4F9-2208-4A40-16E9014223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9187" y="6343931"/>
            <a:ext cx="27432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25B68F5-2C3F-4CE3-B5F1-7CC7CA7CBB3A}" type="datetimeFigureOut">
              <a:rPr lang="en-AU" smtClean="0"/>
              <a:pPr/>
              <a:t>26/02/2025</a:t>
            </a:fld>
            <a:endParaRPr lang="en-AU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929C80AF-309D-ABD3-B694-D9BACCB5B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43931"/>
            <a:ext cx="6486525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7629AFC-E0EB-A51B-E6F9-28E5D46B4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1145" y="6343930"/>
            <a:ext cx="441830" cy="365125"/>
          </a:xfrm>
        </p:spPr>
        <p:txBody>
          <a:bodyPr/>
          <a:lstStyle>
            <a:lvl1pPr algn="ctr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2F1AF65-AA32-484D-B6D3-0BDD730FA35B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CD440510-24AD-6853-7B78-54DCFDFC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145" y="331506"/>
            <a:ext cx="11189707" cy="1169872"/>
          </a:xfrm>
          <a:prstGeom prst="rect">
            <a:avLst/>
          </a:prstGeom>
        </p:spPr>
        <p:txBody>
          <a:bodyPr anchor="t"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1A8771-8000-B214-2101-AB495CAB592D}"/>
              </a:ext>
            </a:extLst>
          </p:cNvPr>
          <p:cNvSpPr/>
          <p:nvPr userDrawn="1"/>
        </p:nvSpPr>
        <p:spPr>
          <a:xfrm>
            <a:off x="0" y="331506"/>
            <a:ext cx="127000" cy="1169872"/>
          </a:xfrm>
          <a:prstGeom prst="rect">
            <a:avLst/>
          </a:prstGeom>
          <a:solidFill>
            <a:srgbClr val="F58C2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35528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CCDFD38-024E-BECC-2385-8C7C5999D9DF}"/>
              </a:ext>
            </a:extLst>
          </p:cNvPr>
          <p:cNvSpPr/>
          <p:nvPr userDrawn="1"/>
        </p:nvSpPr>
        <p:spPr>
          <a:xfrm>
            <a:off x="0" y="0"/>
            <a:ext cx="12192000" cy="6858001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4B444-D465-45AC-304D-513A9F2399F1}"/>
              </a:ext>
            </a:extLst>
          </p:cNvPr>
          <p:cNvSpPr txBox="1"/>
          <p:nvPr userDrawn="1"/>
        </p:nvSpPr>
        <p:spPr>
          <a:xfrm>
            <a:off x="4424753" y="2816948"/>
            <a:ext cx="322285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base"/>
            <a:r>
              <a:rPr lang="en-AU" sz="4800" b="1" i="0" dirty="0">
                <a:solidFill>
                  <a:srgbClr val="FFFFFF"/>
                </a:solidFill>
                <a:effectLst/>
                <a:latin typeface="inherit"/>
              </a:rPr>
              <a:t>#SoYouCan</a:t>
            </a:r>
            <a:endParaRPr lang="en-AU" sz="4800" b="0" i="0" dirty="0">
              <a:solidFill>
                <a:srgbClr val="FFFFFF"/>
              </a:solidFill>
              <a:effectLst/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525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996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F331112-C3F1-0A65-5811-4A3891B089AB}"/>
              </a:ext>
            </a:extLst>
          </p:cNvPr>
          <p:cNvSpPr/>
          <p:nvPr userDrawn="1"/>
        </p:nvSpPr>
        <p:spPr>
          <a:xfrm>
            <a:off x="0" y="810883"/>
            <a:ext cx="9055100" cy="6047118"/>
          </a:xfrm>
          <a:prstGeom prst="rect">
            <a:avLst/>
          </a:prstGeom>
          <a:solidFill>
            <a:srgbClr val="002855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C0A67DA-EC3F-33B1-8351-03A216855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153" y="5744044"/>
            <a:ext cx="7968343" cy="904875"/>
          </a:xfrm>
          <a:prstGeom prst="rect">
            <a:avLst/>
          </a:prstGeom>
        </p:spPr>
        <p:txBody>
          <a:bodyPr anchor="ctr"/>
          <a:lstStyle>
            <a:lvl1pPr algn="l"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pic>
        <p:nvPicPr>
          <p:cNvPr id="10" name="Picture 2" descr="Certis Australia">
            <a:extLst>
              <a:ext uri="{FF2B5EF4-FFF2-40B4-BE49-F238E27FC236}">
                <a16:creationId xmlns:a16="http://schemas.microsoft.com/office/drawing/2014/main" id="{D4445F44-8DA8-F975-BDEA-9C14E2401C3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668" y="108813"/>
            <a:ext cx="2180066" cy="58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8427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163C63D-BF16-9AD4-C9CE-EA89F91B0B36}"/>
              </a:ext>
            </a:extLst>
          </p:cNvPr>
          <p:cNvSpPr/>
          <p:nvPr userDrawn="1"/>
        </p:nvSpPr>
        <p:spPr>
          <a:xfrm>
            <a:off x="0" y="1"/>
            <a:ext cx="12192000" cy="3429000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5AB2A3-B5FB-4C21-8D93-C72EE9804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145" y="331506"/>
            <a:ext cx="11189707" cy="1169872"/>
          </a:xfrm>
          <a:prstGeom prst="rect">
            <a:avLst/>
          </a:prstGeom>
        </p:spPr>
        <p:txBody>
          <a:bodyPr anchor="t"/>
          <a:lstStyle>
            <a:lvl1pPr>
              <a:defRPr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B7D99-61B0-4191-92DE-864227755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1146" y="3760506"/>
            <a:ext cx="11189707" cy="24370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80816-E6FD-429F-9993-D0AF396E6F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9187" y="634393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25B68F5-2C3F-4CE3-B5F1-7CC7CA7CBB3A}" type="datetimeFigureOut">
              <a:rPr lang="en-AU" smtClean="0"/>
              <a:pPr/>
              <a:t>26/02/2025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25F17-D088-4864-9438-E7A962F7C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43931"/>
            <a:ext cx="64865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BBAB8-3016-40AD-9A00-435DFA195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1145" y="6343930"/>
            <a:ext cx="44183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2F1AF65-AA32-484D-B6D3-0BDD730FA35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244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F74B370-C839-C478-88D5-AB5AF9C69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145" y="331506"/>
            <a:ext cx="11189707" cy="1169872"/>
          </a:xfrm>
          <a:prstGeom prst="rect">
            <a:avLst/>
          </a:prstGeom>
        </p:spPr>
        <p:txBody>
          <a:bodyPr anchor="t"/>
          <a:lstStyle>
            <a:lvl1pPr>
              <a:defRPr sz="36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18831A7-626C-291C-53BC-A6BAD9851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1146" y="1647709"/>
            <a:ext cx="11189707" cy="45498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30C34E-5E98-E68E-D421-F3724BF92882}"/>
              </a:ext>
            </a:extLst>
          </p:cNvPr>
          <p:cNvSpPr/>
          <p:nvPr userDrawn="1"/>
        </p:nvSpPr>
        <p:spPr>
          <a:xfrm>
            <a:off x="0" y="331506"/>
            <a:ext cx="127000" cy="1169872"/>
          </a:xfrm>
          <a:prstGeom prst="rect">
            <a:avLst/>
          </a:prstGeom>
          <a:solidFill>
            <a:srgbClr val="F58C2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1076A8"/>
              </a:solidFill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1767B296-1AA1-1430-402B-D62AEFB7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9187" y="6343931"/>
            <a:ext cx="27432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25B68F5-2C3F-4CE3-B5F1-7CC7CA7CBB3A}" type="datetimeFigureOut">
              <a:rPr lang="en-AU" smtClean="0"/>
              <a:pPr/>
              <a:t>26/02/2025</a:t>
            </a:fld>
            <a:endParaRPr lang="en-AU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E751A23-9200-C9B0-B463-4DB487B2B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43931"/>
            <a:ext cx="6486525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68DB7F4C-2187-3848-6D2E-3A09FDB17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1145" y="6343930"/>
            <a:ext cx="441830" cy="365125"/>
          </a:xfrm>
        </p:spPr>
        <p:txBody>
          <a:bodyPr/>
          <a:lstStyle>
            <a:lvl1pPr algn="ctr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2F1AF65-AA32-484D-B6D3-0BDD730FA35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957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BA5AB15-7C2A-9B45-5AFB-666CB1EE8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145" y="331506"/>
            <a:ext cx="11189707" cy="1169872"/>
          </a:xfrm>
          <a:prstGeom prst="rect">
            <a:avLst/>
          </a:prstGeom>
        </p:spPr>
        <p:txBody>
          <a:bodyPr anchor="t"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847E2DD-12FE-8CAF-1449-D289305BB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1146" y="1647709"/>
            <a:ext cx="11189707" cy="45498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5EAFF0CB-5494-2E8B-E00C-0B83B0F969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9187" y="6343931"/>
            <a:ext cx="27432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25B68F5-2C3F-4CE3-B5F1-7CC7CA7CBB3A}" type="datetimeFigureOut">
              <a:rPr lang="en-AU" smtClean="0"/>
              <a:pPr/>
              <a:t>26/02/2025</a:t>
            </a:fld>
            <a:endParaRPr lang="en-AU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1EE2A453-FBB2-8996-9708-BE235E2FA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43931"/>
            <a:ext cx="6486525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A1650962-05F5-D919-82F9-5904780CE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1145" y="6343930"/>
            <a:ext cx="441830" cy="365125"/>
          </a:xfrm>
        </p:spPr>
        <p:txBody>
          <a:bodyPr/>
          <a:lstStyle>
            <a:lvl1pPr algn="ctr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2F1AF65-AA32-484D-B6D3-0BDD730FA35B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D0F43F3-8C71-91DD-01D2-3351C3579CD0}"/>
              </a:ext>
            </a:extLst>
          </p:cNvPr>
          <p:cNvSpPr/>
          <p:nvPr userDrawn="1"/>
        </p:nvSpPr>
        <p:spPr>
          <a:xfrm>
            <a:off x="0" y="331506"/>
            <a:ext cx="127000" cy="1169872"/>
          </a:xfrm>
          <a:prstGeom prst="rect">
            <a:avLst/>
          </a:prstGeom>
          <a:solidFill>
            <a:srgbClr val="F58C2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05222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DD4BFEF-7810-E47A-298B-BEB92E476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145" y="331506"/>
            <a:ext cx="11189707" cy="1169872"/>
          </a:xfrm>
          <a:prstGeom prst="rect">
            <a:avLst/>
          </a:prstGeom>
        </p:spPr>
        <p:txBody>
          <a:bodyPr anchor="t"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65D5498-6844-8340-1104-D7021DCF52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1146" y="1647709"/>
            <a:ext cx="11189707" cy="45498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BB5AA3-3758-53C8-BEFD-0B4C5A57AAC7}"/>
              </a:ext>
            </a:extLst>
          </p:cNvPr>
          <p:cNvSpPr/>
          <p:nvPr userDrawn="1"/>
        </p:nvSpPr>
        <p:spPr>
          <a:xfrm>
            <a:off x="0" y="331506"/>
            <a:ext cx="127000" cy="1169872"/>
          </a:xfrm>
          <a:prstGeom prst="rect">
            <a:avLst/>
          </a:prstGeom>
          <a:solidFill>
            <a:srgbClr val="F58C2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58C29"/>
              </a:solidFill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B044767C-6E41-D0A9-D0E5-B1F624D2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9187" y="6343931"/>
            <a:ext cx="27432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25B68F5-2C3F-4CE3-B5F1-7CC7CA7CBB3A}" type="datetimeFigureOut">
              <a:rPr lang="en-AU" smtClean="0"/>
              <a:pPr/>
              <a:t>26/02/2025</a:t>
            </a:fld>
            <a:endParaRPr lang="en-AU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7B469E97-BFC6-5787-99A3-4017D1A82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43931"/>
            <a:ext cx="6486525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8A2675-7FC4-EBE1-E8C8-9E106444A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1145" y="6343930"/>
            <a:ext cx="441830" cy="365125"/>
          </a:xfrm>
        </p:spPr>
        <p:txBody>
          <a:bodyPr/>
          <a:lstStyle>
            <a:lvl1pPr algn="ctr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2F1AF65-AA32-484D-B6D3-0BDD730FA35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7620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">
            <a:extLst>
              <a:ext uri="{FF2B5EF4-FFF2-40B4-BE49-F238E27FC236}">
                <a16:creationId xmlns:a16="http://schemas.microsoft.com/office/drawing/2014/main" id="{3C07D2B0-58F5-45E6-9FED-535E1F730C1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1146" y="1695449"/>
            <a:ext cx="7185530" cy="44808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964369C3-FF94-4AB3-BA24-12A3764CD38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59516" y="1695449"/>
            <a:ext cx="3831336" cy="44808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D666F3-3CB5-D567-CF67-0F04350C40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9187" y="6343931"/>
            <a:ext cx="27432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25B68F5-2C3F-4CE3-B5F1-7CC7CA7CBB3A}" type="datetimeFigureOut">
              <a:rPr lang="en-AU" smtClean="0"/>
              <a:pPr/>
              <a:t>26/02/2025</a:t>
            </a:fld>
            <a:endParaRPr lang="en-AU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06D6BF5-F2DD-E11A-D617-EEFC88D71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43931"/>
            <a:ext cx="6486525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F72EC71-2917-7E5D-816B-9CFFF4989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1145" y="6343930"/>
            <a:ext cx="441830" cy="365125"/>
          </a:xfrm>
        </p:spPr>
        <p:txBody>
          <a:bodyPr/>
          <a:lstStyle>
            <a:lvl1pPr algn="ctr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2F1AF65-AA32-484D-B6D3-0BDD730FA35B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D9FD615-586E-6A98-B6AB-F633424FE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145" y="331506"/>
            <a:ext cx="11189707" cy="1169872"/>
          </a:xfrm>
          <a:prstGeom prst="rect">
            <a:avLst/>
          </a:prstGeom>
        </p:spPr>
        <p:txBody>
          <a:bodyPr anchor="t"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8BC5B3-67F1-DB32-FCD6-605C4294E484}"/>
              </a:ext>
            </a:extLst>
          </p:cNvPr>
          <p:cNvSpPr/>
          <p:nvPr userDrawn="1"/>
        </p:nvSpPr>
        <p:spPr>
          <a:xfrm>
            <a:off x="0" y="331506"/>
            <a:ext cx="127000" cy="1169872"/>
          </a:xfrm>
          <a:prstGeom prst="rect">
            <a:avLst/>
          </a:prstGeom>
          <a:solidFill>
            <a:srgbClr val="F58C2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164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83D7BAC-4D41-ECEF-7FCA-BA3E94F990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9187" y="6343931"/>
            <a:ext cx="27432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25B68F5-2C3F-4CE3-B5F1-7CC7CA7CBB3A}" type="datetimeFigureOut">
              <a:rPr lang="en-AU" smtClean="0"/>
              <a:pPr/>
              <a:t>26/02/2025</a:t>
            </a:fld>
            <a:endParaRPr lang="en-AU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41BD159-D146-1C21-4E0A-6E1295140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43931"/>
            <a:ext cx="6486525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8A8D90A-6309-6175-82A5-EA75FBD16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1145" y="6343930"/>
            <a:ext cx="441830" cy="365125"/>
          </a:xfrm>
        </p:spPr>
        <p:txBody>
          <a:bodyPr/>
          <a:lstStyle>
            <a:lvl1pPr algn="ctr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2F1AF65-AA32-484D-B6D3-0BDD730FA35B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3" name="Picture Placeholder 1">
            <a:extLst>
              <a:ext uri="{FF2B5EF4-FFF2-40B4-BE49-F238E27FC236}">
                <a16:creationId xmlns:a16="http://schemas.microsoft.com/office/drawing/2014/main" id="{4032B6B6-1CC1-5D7E-DD21-B0CE0E074BA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1146" y="1695449"/>
            <a:ext cx="7185530" cy="44808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FEB9853-E088-8588-DAB8-E28979AC78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59516" y="1695449"/>
            <a:ext cx="3831336" cy="44808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50AABA0-FE8A-DAE9-3C58-0E8ED7C8B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145" y="331506"/>
            <a:ext cx="11189707" cy="1169872"/>
          </a:xfrm>
          <a:prstGeom prst="rect">
            <a:avLst/>
          </a:prstGeom>
        </p:spPr>
        <p:txBody>
          <a:bodyPr anchor="t"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1D3D959-7F81-CAF8-230B-9198E463EB6F}"/>
              </a:ext>
            </a:extLst>
          </p:cNvPr>
          <p:cNvSpPr/>
          <p:nvPr userDrawn="1"/>
        </p:nvSpPr>
        <p:spPr>
          <a:xfrm>
            <a:off x="0" y="331506"/>
            <a:ext cx="127000" cy="1169872"/>
          </a:xfrm>
          <a:prstGeom prst="rect">
            <a:avLst/>
          </a:prstGeom>
          <a:solidFill>
            <a:srgbClr val="F58C2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38729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7E23F88-5914-1A29-22BA-8A489F60669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1145" y="1695449"/>
            <a:ext cx="11483591" cy="44808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DAB405D-E74A-4471-B02E-B99DBC51EE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9187" y="6343931"/>
            <a:ext cx="27432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25B68F5-2C3F-4CE3-B5F1-7CC7CA7CBB3A}" type="datetimeFigureOut">
              <a:rPr lang="en-AU" smtClean="0"/>
              <a:pPr/>
              <a:t>26/02/2025</a:t>
            </a:fld>
            <a:endParaRPr lang="en-AU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BE56351-7CC0-490F-375B-08D9BE9D1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43931"/>
            <a:ext cx="6486525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004867D-8770-BDD1-8F1A-0B6C15507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1145" y="6343930"/>
            <a:ext cx="441830" cy="365125"/>
          </a:xfrm>
        </p:spPr>
        <p:txBody>
          <a:bodyPr/>
          <a:lstStyle>
            <a:lvl1pPr algn="ctr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2F1AF65-AA32-484D-B6D3-0BDD730FA35B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9DFCC5A-3690-76B1-8F56-0E431C194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145" y="331506"/>
            <a:ext cx="11189707" cy="1169872"/>
          </a:xfrm>
          <a:prstGeom prst="rect">
            <a:avLst/>
          </a:prstGeom>
        </p:spPr>
        <p:txBody>
          <a:bodyPr anchor="t"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4386B22-9457-223E-6967-712C7E13C4EE}"/>
              </a:ext>
            </a:extLst>
          </p:cNvPr>
          <p:cNvSpPr/>
          <p:nvPr userDrawn="1"/>
        </p:nvSpPr>
        <p:spPr>
          <a:xfrm>
            <a:off x="0" y="331506"/>
            <a:ext cx="127000" cy="1169872"/>
          </a:xfrm>
          <a:prstGeom prst="rect">
            <a:avLst/>
          </a:prstGeom>
          <a:solidFill>
            <a:srgbClr val="F58C2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46248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D3E4240-0341-1FEB-3CA7-C07B23FDDD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19187" y="634393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25B68F5-2C3F-4CE3-B5F1-7CC7CA7CBB3A}" type="datetimeFigureOut">
              <a:rPr lang="en-AU" smtClean="0"/>
              <a:pPr/>
              <a:t>26/02/2025</a:t>
            </a:fld>
            <a:endParaRPr lang="en-AU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8B8D8EA7-C293-3524-0C6B-50E94DA93D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599" y="6343931"/>
            <a:ext cx="6486525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575D395-4E06-26DC-267D-5DD0ECAADD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1145" y="6343930"/>
            <a:ext cx="44183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2F1AF65-AA32-484D-B6D3-0BDD730FA35B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026" name="Picture 2" descr="Certis Australia">
            <a:extLst>
              <a:ext uri="{FF2B5EF4-FFF2-40B4-BE49-F238E27FC236}">
                <a16:creationId xmlns:a16="http://schemas.microsoft.com/office/drawing/2014/main" id="{96200FB0-C200-A84C-84E3-B7A34EC6E1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1336" y="6337019"/>
            <a:ext cx="1378722" cy="372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20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9" r:id="rId2"/>
    <p:sldLayoutId id="2147483663" r:id="rId3"/>
    <p:sldLayoutId id="2147483672" r:id="rId4"/>
    <p:sldLayoutId id="2147483673" r:id="rId5"/>
    <p:sldLayoutId id="2147483675" r:id="rId6"/>
    <p:sldLayoutId id="2147483664" r:id="rId7"/>
    <p:sldLayoutId id="2147483674" r:id="rId8"/>
    <p:sldLayoutId id="2147483676" r:id="rId9"/>
    <p:sldLayoutId id="2147483677" r:id="rId10"/>
    <p:sldLayoutId id="2147483678" r:id="rId11"/>
    <p:sldLayoutId id="214748366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AB2A3-B5FB-4C21-8D93-C72EE9804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145" y="331506"/>
            <a:ext cx="11189707" cy="116987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AU" dirty="0"/>
              <a:t>Runthru Instruction.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B7D99-61B0-4191-92DE-864227755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1146" y="3760506"/>
            <a:ext cx="11189707" cy="243709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AU" b="0" i="0" u="none" dirty="0"/>
              <a:t>This is an example asset for Certis as requested by Deloitte. It's created in Runthru Instruction.</a:t>
            </a:r>
          </a:p>
        </p:txBody>
      </p:sp>
    </p:spTree>
    <p:extLst>
      <p:ext uri="{BB962C8B-B14F-4D97-AF65-F5344CB8AC3E}">
        <p14:creationId xmlns:p14="http://schemas.microsoft.com/office/powerpoint/2010/main" val="1182441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FEB9853-E088-8588-DAB8-E28979AC78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59516" y="1695449"/>
            <a:ext cx="3831336" cy="44808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0000" indent="-360000">
              <a:buSzPct val="150000"/>
              <a:buBlip>
                <a:blip r:embed="rId2"/>
              </a:buBlip>
            </a:pPr>
            <a:r>
              <a:rPr lang="en-AU" b="0" i="0" u="none" dirty="0"/>
              <a:t>Here, you will select the relevant settings for Pricing. You should leave these options unchanged unless you have a specific need.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50AABA0-FE8A-DAE9-3C58-0E8ED7C8B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145" y="331506"/>
            <a:ext cx="11189707" cy="116987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AU" dirty="0"/>
              <a:t>Security Settings</a:t>
            </a:r>
          </a:p>
        </p:txBody>
      </p:sp>
      <p:pic>
        <p:nvPicPr>
          <p:cNvPr id="40303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73" y="2064224"/>
            <a:ext cx="6315075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872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FEB9853-E088-8588-DAB8-E28979AC78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59516" y="1695449"/>
            <a:ext cx="3831336" cy="44808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0000" indent="-360000">
              <a:buSzPct val="150000"/>
              <a:buBlip>
                <a:blip r:embed="rId2"/>
              </a:buBlip>
            </a:pPr>
            <a:r>
              <a:rPr lang="en-AU" b="0" i="0" u="none" dirty="0"/>
              <a:t>In the new option section please choose Obfuscate to hide secure information, choose Reticulate to organise the information, or Regenerate if there is a need for major corrective activity.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50AABA0-FE8A-DAE9-3C58-0E8ED7C8B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145" y="331506"/>
            <a:ext cx="11189707" cy="116987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AU" dirty="0"/>
              <a:t>Security Settings</a:t>
            </a:r>
          </a:p>
        </p:txBody>
      </p:sp>
      <p:pic>
        <p:nvPicPr>
          <p:cNvPr id="4031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73" y="2064224"/>
            <a:ext cx="6315075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872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FEB9853-E088-8588-DAB8-E28979AC78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59516" y="1695449"/>
            <a:ext cx="3831336" cy="44808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0000" indent="-360000">
              <a:buSzPct val="150000"/>
              <a:buBlip>
                <a:blip r:embed="rId2"/>
              </a:buBlip>
            </a:pPr>
            <a:r>
              <a:rPr lang="en-AU" b="0" i="0" u="none" dirty="0"/>
              <a:t>Press Save to Post the Transaction.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50AABA0-FE8A-DAE9-3C58-0E8ED7C8B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145" y="331506"/>
            <a:ext cx="11189707" cy="116987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AU" dirty="0"/>
              <a:t>Security Settings</a:t>
            </a:r>
          </a:p>
        </p:txBody>
      </p:sp>
      <p:pic>
        <p:nvPicPr>
          <p:cNvPr id="40330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73" y="2064224"/>
            <a:ext cx="6315075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872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Heading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F74B370-C839-C478-88D5-AB5AF9C69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145" y="331506"/>
            <a:ext cx="11189707" cy="116987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AU" dirty="0"/>
              <a:t>Summary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18831A7-626C-291C-53BC-A6BAD9851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1146" y="1647709"/>
            <a:ext cx="11189707" cy="454989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AU" b="0" i="0" u="none" dirty="0"/>
              <a:t>This is an example work created in Runthru Instruction.</a:t>
            </a:r>
          </a:p>
        </p:txBody>
      </p:sp>
    </p:spTree>
    <p:extLst>
      <p:ext uri="{BB962C8B-B14F-4D97-AF65-F5344CB8AC3E}">
        <p14:creationId xmlns:p14="http://schemas.microsoft.com/office/powerpoint/2010/main" val="599574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FEB9853-E088-8588-DAB8-E28979AC78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59516" y="1695449"/>
            <a:ext cx="3831336" cy="44808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0000" indent="-360000">
              <a:buSzPct val="150000"/>
              <a:buBlip>
                <a:blip r:embed="rId2"/>
              </a:buBlip>
            </a:pPr>
            <a:r>
              <a:rPr lang="en-AU" b="0" i="0" u="none" dirty="0"/>
              <a:t>Please navigate to the Catalog Tab in the Any Application.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50AABA0-FE8A-DAE9-3C58-0E8ED7C8B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145" y="331506"/>
            <a:ext cx="11189707" cy="116987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AU" dirty="0"/>
              <a:t>Catalog Options</a:t>
            </a:r>
          </a:p>
        </p:txBody>
      </p:sp>
      <p:pic>
        <p:nvPicPr>
          <p:cNvPr id="4023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423" y="1695449"/>
            <a:ext cx="5240975" cy="448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872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FEB9853-E088-8588-DAB8-E28979AC78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59516" y="1695449"/>
            <a:ext cx="3831336" cy="44808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0000" indent="-360000">
              <a:buSzPct val="150000"/>
              <a:buBlip>
                <a:blip r:embed="rId2"/>
              </a:buBlip>
            </a:pPr>
            <a:r>
              <a:rPr lang="en-AU" b="0" i="0" u="none" dirty="0"/>
              <a:t>In the Status section, select Previous, Overloaded and Lost. Deselect the other options.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50AABA0-FE8A-DAE9-3C58-0E8ED7C8B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145" y="331506"/>
            <a:ext cx="11189707" cy="116987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AU" dirty="0"/>
              <a:t>Catalog Options</a:t>
            </a:r>
          </a:p>
        </p:txBody>
      </p:sp>
      <p:pic>
        <p:nvPicPr>
          <p:cNvPr id="40240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423" y="1695449"/>
            <a:ext cx="5240975" cy="448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872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FEB9853-E088-8588-DAB8-E28979AC78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59516" y="1695449"/>
            <a:ext cx="3831336" cy="44808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0000" indent="-360000">
              <a:buSzPct val="150000"/>
              <a:buBlip>
                <a:blip r:embed="rId2"/>
              </a:buBlip>
            </a:pPr>
            <a:r>
              <a:rPr lang="en-AU" b="0" i="0" u="none" dirty="0"/>
              <a:t>Choose your system from the list.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50AABA0-FE8A-DAE9-3C58-0E8ED7C8B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145" y="331506"/>
            <a:ext cx="11189707" cy="116987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AU" dirty="0"/>
              <a:t>Catalog Options</a:t>
            </a:r>
          </a:p>
        </p:txBody>
      </p:sp>
      <p:pic>
        <p:nvPicPr>
          <p:cNvPr id="4024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423" y="1695449"/>
            <a:ext cx="5240975" cy="448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872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FEB9853-E088-8588-DAB8-E28979AC78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59516" y="1695449"/>
            <a:ext cx="3831336" cy="44808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0000" indent="-360000">
              <a:buSzPct val="150000"/>
              <a:buBlip>
                <a:blip r:embed="rId2"/>
              </a:buBlip>
            </a:pPr>
            <a:r>
              <a:rPr lang="en-AU" b="0" i="0" u="none" dirty="0"/>
              <a:t>Complete the name fields with the full legal name of the customer.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50AABA0-FE8A-DAE9-3C58-0E8ED7C8B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145" y="331506"/>
            <a:ext cx="11189707" cy="116987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AU" dirty="0"/>
              <a:t>Catalog Options</a:t>
            </a:r>
          </a:p>
        </p:txBody>
      </p:sp>
      <p:pic>
        <p:nvPicPr>
          <p:cNvPr id="40253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423" y="1695449"/>
            <a:ext cx="5240975" cy="448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872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FEB9853-E088-8588-DAB8-E28979AC78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59516" y="1695449"/>
            <a:ext cx="3831336" cy="44808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0000" indent="-360000">
              <a:buSzPct val="150000"/>
              <a:buBlip>
                <a:blip r:embed="rId2"/>
              </a:buBlip>
            </a:pPr>
            <a:r>
              <a:rPr lang="en-AU" b="0" i="0" u="none" dirty="0"/>
              <a:t>You must select an Action before continuing.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50AABA0-FE8A-DAE9-3C58-0E8ED7C8B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145" y="331506"/>
            <a:ext cx="11189707" cy="116987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AU" dirty="0"/>
              <a:t>Catalog Options</a:t>
            </a:r>
          </a:p>
        </p:txBody>
      </p:sp>
      <p:pic>
        <p:nvPicPr>
          <p:cNvPr id="40261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423" y="1695449"/>
            <a:ext cx="5240975" cy="448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872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FEB9853-E088-8588-DAB8-E28979AC78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59516" y="1695449"/>
            <a:ext cx="3831336" cy="44808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0000" indent="-360000">
              <a:buSzPct val="150000"/>
              <a:buBlip>
                <a:blip r:embed="rId2"/>
              </a:buBlip>
            </a:pPr>
            <a:r>
              <a:rPr lang="en-AU" b="0" i="0" u="none" dirty="0"/>
              <a:t>Press Financials to move to the Financial Information Window.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50AABA0-FE8A-DAE9-3C58-0E8ED7C8B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145" y="331506"/>
            <a:ext cx="11189707" cy="116987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AU" dirty="0"/>
              <a:t>Catalog Options</a:t>
            </a:r>
          </a:p>
        </p:txBody>
      </p:sp>
      <p:pic>
        <p:nvPicPr>
          <p:cNvPr id="40270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423" y="1695449"/>
            <a:ext cx="5240975" cy="448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872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FEB9853-E088-8588-DAB8-E28979AC78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59516" y="1695449"/>
            <a:ext cx="3831336" cy="44808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0000" indent="-360000">
              <a:buSzPct val="150000"/>
              <a:buBlip>
                <a:blip r:embed="rId2"/>
              </a:buBlip>
            </a:pPr>
            <a:r>
              <a:rPr lang="en-AU" b="0" i="0" u="none" dirty="0"/>
              <a:t>In the Financial Information Window, check that the stock status shows a green indicator as shown here. If not, please do not complete this activity.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50AABA0-FE8A-DAE9-3C58-0E8ED7C8B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145" y="331506"/>
            <a:ext cx="11189707" cy="116987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AU" dirty="0"/>
              <a:t>Financial Information</a:t>
            </a:r>
          </a:p>
        </p:txBody>
      </p:sp>
      <p:pic>
        <p:nvPicPr>
          <p:cNvPr id="40280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211" y="1695449"/>
            <a:ext cx="5477399" cy="448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872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FEB9853-E088-8588-DAB8-E28979AC78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59516" y="1695449"/>
            <a:ext cx="3831336" cy="44808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0000" indent="-360000">
              <a:buSzPct val="150000"/>
              <a:buBlip>
                <a:blip r:embed="rId2"/>
              </a:buBlip>
            </a:pPr>
            <a:r>
              <a:rPr lang="en-AU" b="0" i="0" u="none" dirty="0"/>
              <a:t>Press the Security Button to open the Security Settings Window.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50AABA0-FE8A-DAE9-3C58-0E8ED7C8B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145" y="331506"/>
            <a:ext cx="11189707" cy="116987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AU" dirty="0"/>
              <a:t>Financial Information</a:t>
            </a:r>
          </a:p>
        </p:txBody>
      </p:sp>
      <p:pic>
        <p:nvPicPr>
          <p:cNvPr id="40291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211" y="1695449"/>
            <a:ext cx="5477399" cy="448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872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idekick Softwar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E55AB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Template.potx" id="{376054BD-AE5A-4E18-95BE-E5A397837D69}" vid="{D2305842-3F7A-4F41-85A4-30FA44D0CBB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CAFACE4378264388374B453583C036" ma:contentTypeVersion="19" ma:contentTypeDescription="Create a new document." ma:contentTypeScope="" ma:versionID="9d93ab505f14247594ea4390e26a41ce">
  <xsd:schema xmlns:xsd="http://www.w3.org/2001/XMLSchema" xmlns:xs="http://www.w3.org/2001/XMLSchema" xmlns:p="http://schemas.microsoft.com/office/2006/metadata/properties" xmlns:ns2="745e5142-ff1e-4393-922d-7893cd36b48d" xmlns:ns3="0c761123-8cd7-473c-9881-29662bff6c3e" targetNamespace="http://schemas.microsoft.com/office/2006/metadata/properties" ma:root="true" ma:fieldsID="4dec2e4ef47f3c8e4a11040c86c95926" ns2:_="" ns3:_="">
    <xsd:import namespace="745e5142-ff1e-4393-922d-7893cd36b48d"/>
    <xsd:import namespace="0c761123-8cd7-473c-9881-29662bff6c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LengthInSeconds" minOccurs="0"/>
                <xsd:element ref="ns2:Not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5e5142-ff1e-4393-922d-7893cd36b4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d53eb26d-982b-47dc-b115-c16115a7e8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Notes" ma:index="24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761123-8cd7-473c-9881-29662bff6c3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377a91eb-033e-465b-a7ba-01fa777a594b}" ma:internalName="TaxCatchAll" ma:showField="CatchAllData" ma:web="0c761123-8cd7-473c-9881-29662bff6c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c761123-8cd7-473c-9881-29662bff6c3e" xsi:nil="true"/>
    <Notes xmlns="745e5142-ff1e-4393-922d-7893cd36b48d" xsi:nil="true"/>
    <lcf76f155ced4ddcb4097134ff3c332f xmlns="745e5142-ff1e-4393-922d-7893cd36b48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A907C2C-2AC8-4C1E-B4A6-1A0049C5614E}"/>
</file>

<file path=customXml/itemProps2.xml><?xml version="1.0" encoding="utf-8"?>
<ds:datastoreItem xmlns:ds="http://schemas.openxmlformats.org/officeDocument/2006/customXml" ds:itemID="{5AFA167A-0511-44CF-AB48-D669F74FBF36}"/>
</file>

<file path=customXml/itemProps3.xml><?xml version="1.0" encoding="utf-8"?>
<ds:datastoreItem xmlns:ds="http://schemas.openxmlformats.org/officeDocument/2006/customXml" ds:itemID="{7B2E9CA8-900A-4A0A-B27D-2B4B20DEBE62}"/>
</file>

<file path=docProps/app.xml><?xml version="1.0" encoding="utf-8"?>
<Properties xmlns="http://schemas.openxmlformats.org/officeDocument/2006/extended-properties" xmlns:vt="http://schemas.openxmlformats.org/officeDocument/2006/docPropsVTypes">
  <Template>20250226101631</Template>
  <TotalTime>1</TotalTime>
  <Words>223</Words>
  <Application>Microsoft Office PowerPoint</Application>
  <PresentationFormat>Widescreen</PresentationFormat>
  <Paragraphs>26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inherit</vt:lpstr>
      <vt:lpstr>Lato</vt:lpstr>
      <vt:lpstr>Office Theme</vt:lpstr>
      <vt:lpstr>Runthru Instruction.</vt:lpstr>
      <vt:lpstr>Catalog Options</vt:lpstr>
      <vt:lpstr>Catalog Options</vt:lpstr>
      <vt:lpstr>Catalog Options</vt:lpstr>
      <vt:lpstr>Catalog Options</vt:lpstr>
      <vt:lpstr>Catalog Options</vt:lpstr>
      <vt:lpstr>Catalog Options</vt:lpstr>
      <vt:lpstr>Financial Information</vt:lpstr>
      <vt:lpstr>Financial Information</vt:lpstr>
      <vt:lpstr>Security Settings</vt:lpstr>
      <vt:lpstr>Security Settings</vt:lpstr>
      <vt:lpstr>Security Settings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Nigel Wilson</dc:creator>
  <cp:lastModifiedBy>Nigel Wilson</cp:lastModifiedBy>
  <cp:revision>1</cp:revision>
  <dcterms:created xsi:type="dcterms:W3CDTF">2025-02-25T23:16:35Z</dcterms:created>
  <dcterms:modified xsi:type="dcterms:W3CDTF">2025-02-25T23:18:13Z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0x0101000ECAFACE4378264388374B453583C036</vt:lpwstr>
  </property>
</Properties>
</file>